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8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322" r:id="rId35"/>
    <p:sldId id="283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0" d="100"/>
          <a:sy n="110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chriswoodruff@quickenloans.com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chriswoodruff@quickenloans.com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/>
            <a:t>https://github.com/cwoodruff/ChinookASPNETWebAPI</a:t>
          </a:r>
          <a:endParaRPr lang="en-US" sz="2800" dirty="0"/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/>
            <a:t>https://medium.com/rocket-mortgage-technology-blog</a:t>
          </a: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chriswoodruff@quickenloans.com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chriswoodruff@quickenloans.com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/>
            <a:t>https://github.com/cwoodruff/ChinookASPNETWebAPI</a:t>
          </a:r>
          <a:endParaRPr lang="en-US" sz="2800" kern="1200" dirty="0"/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/>
            <a:t>https://medium.com/rocket-mortgage-technology-blog</a:t>
          </a: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5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1425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13640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and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550</Words>
  <Application>Microsoft Office PowerPoint</Application>
  <PresentationFormat>Widescreen</PresentationFormat>
  <Paragraphs>98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Noto Sans Symbols</vt:lpstr>
      <vt:lpstr>Calibri Light</vt:lpstr>
      <vt:lpstr>Consolas</vt:lpstr>
      <vt:lpstr>Arial</vt:lpstr>
      <vt:lpstr>Metropolitan</vt:lpstr>
      <vt:lpstr>Metropolitan</vt:lpstr>
      <vt:lpstr>Office Theme</vt:lpstr>
      <vt:lpstr>Developing Great Web APIs Architectures with ASP.NET 5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9</cp:revision>
  <dcterms:modified xsi:type="dcterms:W3CDTF">2021-07-14T20:09:30Z</dcterms:modified>
</cp:coreProperties>
</file>